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431F-433E-4864-B8DF-6E5EF51AEA04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C445AAE-64F1-4083-81EC-8B3083523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41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431F-433E-4864-B8DF-6E5EF51AEA04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445AAE-64F1-4083-81EC-8B3083523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04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431F-433E-4864-B8DF-6E5EF51AEA04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445AAE-64F1-4083-81EC-8B30835232A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5085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431F-433E-4864-B8DF-6E5EF51AEA04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445AAE-64F1-4083-81EC-8B3083523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90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431F-433E-4864-B8DF-6E5EF51AEA04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445AAE-64F1-4083-81EC-8B30835232A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3779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431F-433E-4864-B8DF-6E5EF51AEA04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445AAE-64F1-4083-81EC-8B3083523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85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431F-433E-4864-B8DF-6E5EF51AEA04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45AAE-64F1-4083-81EC-8B3083523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02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431F-433E-4864-B8DF-6E5EF51AEA04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45AAE-64F1-4083-81EC-8B3083523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31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431F-433E-4864-B8DF-6E5EF51AEA04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45AAE-64F1-4083-81EC-8B3083523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5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431F-433E-4864-B8DF-6E5EF51AEA04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445AAE-64F1-4083-81EC-8B3083523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431F-433E-4864-B8DF-6E5EF51AEA04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C445AAE-64F1-4083-81EC-8B3083523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3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431F-433E-4864-B8DF-6E5EF51AEA04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C445AAE-64F1-4083-81EC-8B3083523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9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431F-433E-4864-B8DF-6E5EF51AEA04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45AAE-64F1-4083-81EC-8B3083523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34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431F-433E-4864-B8DF-6E5EF51AEA04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45AAE-64F1-4083-81EC-8B3083523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0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431F-433E-4864-B8DF-6E5EF51AEA04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45AAE-64F1-4083-81EC-8B3083523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23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431F-433E-4864-B8DF-6E5EF51AEA04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445AAE-64F1-4083-81EC-8B3083523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291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E431F-433E-4864-B8DF-6E5EF51AEA04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C445AAE-64F1-4083-81EC-8B3083523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90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ebp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facebook.com/erasmus.ka2.way.projec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43BCB02-8BC2-4430-9EFC-C5002FDA9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1223" y="2436247"/>
            <a:ext cx="8563003" cy="154412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Whole-school Approach </a:t>
            </a:r>
            <a:br>
              <a:rPr lang="en-US" sz="3600" b="1" dirty="0">
                <a:solidFill>
                  <a:srgbClr val="0070C0"/>
                </a:solidFill>
              </a:rPr>
            </a:br>
            <a:r>
              <a:rPr lang="en-US" sz="3600" b="1" dirty="0">
                <a:solidFill>
                  <a:srgbClr val="0070C0"/>
                </a:solidFill>
              </a:rPr>
              <a:t>for Youth with migrant background 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44CBE52-0B04-4919-82C6-9A45E5B43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641011"/>
            <a:ext cx="8915399" cy="184605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Dissemination &amp; Communication Update</a:t>
            </a:r>
          </a:p>
          <a:p>
            <a:pPr algn="ctr"/>
            <a:endParaRPr lang="el-GR" sz="2800" b="1" dirty="0"/>
          </a:p>
          <a:p>
            <a:pPr algn="ctr"/>
            <a:r>
              <a:rPr lang="en-US" sz="1000" b="1" dirty="0"/>
              <a:t>Dr. </a:t>
            </a:r>
            <a:r>
              <a:rPr lang="en-US" sz="1000" b="1" dirty="0" err="1"/>
              <a:t>Sidiropoulos</a:t>
            </a:r>
            <a:r>
              <a:rPr lang="en-US" sz="1000" b="1" dirty="0"/>
              <a:t> </a:t>
            </a:r>
            <a:r>
              <a:rPr lang="en-US" sz="1000" b="1" dirty="0" err="1"/>
              <a:t>Dimitrios</a:t>
            </a:r>
            <a:r>
              <a:rPr lang="en-US" sz="1000" b="1" dirty="0"/>
              <a:t>  - email: dsidir@gmail.com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D7ED8646-2008-4E7F-923D-B845BA0D3967}"/>
              </a:ext>
            </a:extLst>
          </p:cNvPr>
          <p:cNvSpPr/>
          <p:nvPr/>
        </p:nvSpPr>
        <p:spPr>
          <a:xfrm>
            <a:off x="5569315" y="949230"/>
            <a:ext cx="250260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WAY</a:t>
            </a:r>
          </a:p>
        </p:txBody>
      </p:sp>
    </p:spTree>
    <p:extLst>
      <p:ext uri="{BB962C8B-B14F-4D97-AF65-F5344CB8AC3E}">
        <p14:creationId xmlns:p14="http://schemas.microsoft.com/office/powerpoint/2010/main" val="1059193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3C7A397-2C7C-4D44-95F5-66794FC61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Agenda</a:t>
            </a:r>
            <a:br>
              <a:rPr lang="en-US" b="1" dirty="0">
                <a:solidFill>
                  <a:srgbClr val="002060"/>
                </a:solidFill>
              </a:rPr>
            </a:br>
            <a:br>
              <a:rPr lang="en-US" b="1" dirty="0">
                <a:solidFill>
                  <a:srgbClr val="002060"/>
                </a:solidFill>
              </a:rPr>
            </a:br>
            <a:r>
              <a:rPr lang="en-US" sz="2700" b="1" dirty="0">
                <a:solidFill>
                  <a:srgbClr val="0070C0"/>
                </a:solidFill>
              </a:rPr>
              <a:t>First Transnational meeting </a:t>
            </a:r>
            <a:br>
              <a:rPr lang="en-US" sz="2700" b="1" dirty="0">
                <a:solidFill>
                  <a:srgbClr val="0070C0"/>
                </a:solidFill>
              </a:rPr>
            </a:br>
            <a:r>
              <a:rPr lang="en-US" sz="2700" b="1" dirty="0">
                <a:solidFill>
                  <a:srgbClr val="0070C0"/>
                </a:solidFill>
              </a:rPr>
              <a:t>Valladolid, 20-21 October 2021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0F5AECF-D4C1-49BD-AB9D-4289B3EE9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700068"/>
            <a:ext cx="8915400" cy="3211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Main Points</a:t>
            </a:r>
          </a:p>
          <a:p>
            <a:r>
              <a:rPr lang="en-US" sz="2400" dirty="0"/>
              <a:t>Logo Creation</a:t>
            </a:r>
          </a:p>
          <a:p>
            <a:r>
              <a:rPr lang="en-US" sz="2400" dirty="0"/>
              <a:t>Dissemination Strategy</a:t>
            </a:r>
          </a:p>
          <a:p>
            <a:r>
              <a:rPr lang="en-US" sz="2400" dirty="0"/>
              <a:t>Facebook page &amp; Social Media</a:t>
            </a:r>
          </a:p>
          <a:p>
            <a:r>
              <a:rPr lang="en-US" sz="2400" dirty="0"/>
              <a:t>Website</a:t>
            </a:r>
          </a:p>
          <a:p>
            <a:r>
              <a:rPr lang="en-US" sz="2400" dirty="0"/>
              <a:t>SEO (Search Engine Optimization) </a:t>
            </a:r>
          </a:p>
        </p:txBody>
      </p:sp>
    </p:spTree>
    <p:extLst>
      <p:ext uri="{BB962C8B-B14F-4D97-AF65-F5344CB8AC3E}">
        <p14:creationId xmlns:p14="http://schemas.microsoft.com/office/powerpoint/2010/main" val="109377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280D84-A472-4AE3-B5A2-CC260B108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261801"/>
            <a:ext cx="8911687" cy="920018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WAY Logo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73F4E78-C6D6-4A30-95F5-14D71276C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559037"/>
            <a:ext cx="8915400" cy="4037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Important</a:t>
            </a:r>
            <a:endParaRPr lang="en-US" sz="1800" b="1" i="0" u="none" strike="noStrike" baseline="0" dirty="0">
              <a:solidFill>
                <a:srgbClr val="002060"/>
              </a:solidFill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</a:rPr>
              <a:t>Logo already redesigned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Meaning - Slogan</a:t>
            </a:r>
          </a:p>
          <a:p>
            <a:r>
              <a:rPr lang="en-US" dirty="0"/>
              <a:t>Whatever color you have (different colors at earth image), wherever you come from (earth image), WAY is a program to help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b="1" i="0" u="none" strike="noStrike" baseline="0" dirty="0">
                <a:solidFill>
                  <a:srgbClr val="002060"/>
                </a:solidFill>
              </a:rPr>
              <a:t>Tips: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</a:rPr>
              <a:t>- Avoid changing the proportions (length and width);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</a:rPr>
              <a:t>- Meant to be used on neutral background(preferably white).</a:t>
            </a:r>
            <a:endParaRPr lang="en-US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418A5E78-9C11-441A-ACD1-31DE05BDB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651" y="1181819"/>
            <a:ext cx="2892715" cy="123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10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BFD2C9-CC1E-44D9-81A9-2C7ABE953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Dissemination Strategy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10AAC30-F049-49F6-8D2B-5383F2B41E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601" y="2960192"/>
            <a:ext cx="2979557" cy="1676280"/>
          </a:xfr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77227205-069B-48FC-8F95-1AA490761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217" y="2960192"/>
            <a:ext cx="2753803" cy="16762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621913-FCEA-44BD-8DC6-655E3A1E5C80}"/>
              </a:ext>
            </a:extLst>
          </p:cNvPr>
          <p:cNvSpPr txBox="1"/>
          <p:nvPr/>
        </p:nvSpPr>
        <p:spPr>
          <a:xfrm>
            <a:off x="2389515" y="2421397"/>
            <a:ext cx="224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Design of the Logo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26D1EA-1789-43A3-99E8-59F54D6B7697}"/>
              </a:ext>
            </a:extLst>
          </p:cNvPr>
          <p:cNvSpPr txBox="1"/>
          <p:nvPr/>
        </p:nvSpPr>
        <p:spPr>
          <a:xfrm>
            <a:off x="5525217" y="2421397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Social Media Accounts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FBCB60-C241-438D-A7A1-786E06A20688}"/>
              </a:ext>
            </a:extLst>
          </p:cNvPr>
          <p:cNvSpPr txBox="1"/>
          <p:nvPr/>
        </p:nvSpPr>
        <p:spPr>
          <a:xfrm>
            <a:off x="9078509" y="2408457"/>
            <a:ext cx="2061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Build the website</a:t>
            </a:r>
          </a:p>
        </p:txBody>
      </p:sp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B6C24AF3-9F42-443E-9CF9-6B3CF16D3D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043" y="2960192"/>
            <a:ext cx="3184300" cy="16762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BC6F831-C5A0-44C4-BADC-4483157D812E}"/>
              </a:ext>
            </a:extLst>
          </p:cNvPr>
          <p:cNvSpPr txBox="1"/>
          <p:nvPr/>
        </p:nvSpPr>
        <p:spPr>
          <a:xfrm>
            <a:off x="2286000" y="4953001"/>
            <a:ext cx="25102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accent2">
                    <a:lumMod val="50000"/>
                  </a:schemeClr>
                </a:solidFill>
              </a:rPr>
              <a:t>Design the logo of the project to use it on every official project document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1E969C-48FD-433C-8D22-47032C85B584}"/>
              </a:ext>
            </a:extLst>
          </p:cNvPr>
          <p:cNvSpPr txBox="1"/>
          <p:nvPr/>
        </p:nvSpPr>
        <p:spPr>
          <a:xfrm>
            <a:off x="5525217" y="4953001"/>
            <a:ext cx="2570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0070C0"/>
                </a:solidFill>
              </a:rPr>
              <a:t>Create a FB page to share articles and information. Publicity of the project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931C87-FC03-408B-9D1D-1518514F72FD}"/>
              </a:ext>
            </a:extLst>
          </p:cNvPr>
          <p:cNvSpPr txBox="1"/>
          <p:nvPr/>
        </p:nvSpPr>
        <p:spPr>
          <a:xfrm>
            <a:off x="8925464" y="4953001"/>
            <a:ext cx="25102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Publish results, events, activities, mobilities, training, material, photos, etc.</a:t>
            </a:r>
          </a:p>
        </p:txBody>
      </p:sp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443C61D9-344A-4242-B3E4-C05EE4EFE0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34" y="1451123"/>
            <a:ext cx="1077218" cy="1077218"/>
          </a:xfrm>
          <a:prstGeom prst="rect">
            <a:avLst/>
          </a:prstGeom>
        </p:spPr>
      </p:pic>
      <p:pic>
        <p:nvPicPr>
          <p:cNvPr id="22" name="Εικόνα 21">
            <a:extLst>
              <a:ext uri="{FF2B5EF4-FFF2-40B4-BE49-F238E27FC236}">
                <a16:creationId xmlns:a16="http://schemas.microsoft.com/office/drawing/2014/main" id="{E9826629-0E08-4AB1-8A4D-CCA4F1E2AF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103" y="1460374"/>
            <a:ext cx="1077218" cy="1077218"/>
          </a:xfrm>
          <a:prstGeom prst="rect">
            <a:avLst/>
          </a:prstGeom>
        </p:spPr>
      </p:pic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8FCA3493-6DC9-4B83-AD79-5622D1F863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584" y="1460374"/>
            <a:ext cx="1077218" cy="107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3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59D09D6-36E1-4CAB-9F67-56BEF17AC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Facebook – Social Media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692C3FF-A07D-411A-AF56-427734737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87260"/>
            <a:ext cx="8915400" cy="2805383"/>
          </a:xfrm>
        </p:spPr>
        <p:txBody>
          <a:bodyPr>
            <a:normAutofit/>
          </a:bodyPr>
          <a:lstStyle/>
          <a:p>
            <a:r>
              <a:rPr lang="en-US" dirty="0"/>
              <a:t>Regular Posts (each week or two posts per month)</a:t>
            </a:r>
          </a:p>
          <a:p>
            <a:r>
              <a:rPr lang="en-US" dirty="0"/>
              <a:t>Use of the project logo</a:t>
            </a:r>
          </a:p>
          <a:p>
            <a:r>
              <a:rPr lang="en-US" dirty="0"/>
              <a:t>Share content of the website (blog, articles, photos, etc.)</a:t>
            </a:r>
          </a:p>
          <a:p>
            <a:r>
              <a:rPr lang="en-US" dirty="0"/>
              <a:t>Share &amp; Re-post from the partners, Like &amp; Comments</a:t>
            </a:r>
          </a:p>
          <a:p>
            <a:r>
              <a:rPr lang="en-US" dirty="0"/>
              <a:t>Invite friends to like the project FB page</a:t>
            </a:r>
          </a:p>
          <a:p>
            <a:r>
              <a:rPr lang="en-US" dirty="0"/>
              <a:t>FB ads (if needed)</a:t>
            </a:r>
          </a:p>
          <a:p>
            <a:r>
              <a:rPr lang="en-US" dirty="0"/>
              <a:t>FB page address : </a:t>
            </a:r>
            <a:r>
              <a:rPr lang="en-US" dirty="0">
                <a:hlinkClick r:id="rId2"/>
              </a:rPr>
              <a:t>https://www.facebook.com/erasmus.ka2.way.project</a:t>
            </a:r>
            <a:r>
              <a:rPr lang="en-US" dirty="0"/>
              <a:t> 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8216419-42BB-40FF-BC19-ECEF4D3D4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976" y="4459855"/>
            <a:ext cx="3982763" cy="230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11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E77EBB-9309-4F53-B3F3-73032376B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474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Website :  way-project.eu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A491755-C235-4446-AAE4-8A2504B56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034" y="1863306"/>
            <a:ext cx="3732362" cy="466901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b="0" i="0" u="none" strike="noStrike" baseline="0" dirty="0"/>
          </a:p>
          <a:p>
            <a:pPr marL="0" indent="0">
              <a:buNone/>
            </a:pPr>
            <a:r>
              <a:rPr lang="en-US" sz="1800" b="1" i="0" u="none" strike="noStrike" baseline="0" dirty="0"/>
              <a:t>Contents: </a:t>
            </a:r>
          </a:p>
          <a:p>
            <a:r>
              <a:rPr lang="en-US" dirty="0"/>
              <a:t>English Language</a:t>
            </a:r>
          </a:p>
          <a:p>
            <a:r>
              <a:rPr lang="en-US" dirty="0"/>
              <a:t>D</a:t>
            </a:r>
            <a:r>
              <a:rPr lang="en-US" sz="1800" b="0" i="0" u="none" strike="noStrike" baseline="0" dirty="0"/>
              <a:t>escription of the project and the partners </a:t>
            </a:r>
          </a:p>
          <a:p>
            <a:r>
              <a:rPr lang="en-US" dirty="0"/>
              <a:t>A</a:t>
            </a:r>
            <a:r>
              <a:rPr lang="en-US" sz="1800" b="0" i="0" u="none" strike="noStrike" baseline="0" dirty="0"/>
              <a:t>rticles concerning the project and research</a:t>
            </a:r>
          </a:p>
          <a:p>
            <a:r>
              <a:rPr lang="en-US" dirty="0"/>
              <a:t>Photos of the meetings</a:t>
            </a:r>
          </a:p>
          <a:p>
            <a:r>
              <a:rPr lang="en-US" sz="1800" b="0" i="0" u="none" strike="noStrike" baseline="0" dirty="0"/>
              <a:t>Result</a:t>
            </a:r>
            <a:r>
              <a:rPr lang="en-US" dirty="0"/>
              <a:t>s of the project</a:t>
            </a:r>
            <a:endParaRPr lang="en-US" sz="1800" b="0" i="0" u="none" strike="noStrike" baseline="0" dirty="0"/>
          </a:p>
          <a:p>
            <a:r>
              <a:rPr lang="en-US" sz="1800" b="0" i="0" u="none" strike="noStrike" baseline="0" dirty="0"/>
              <a:t>upcoming events</a:t>
            </a:r>
            <a:endParaRPr lang="en-US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9C68DC5-CB93-4B74-901C-97395EDB2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679" y="1802921"/>
            <a:ext cx="5633049" cy="472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69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C04930-425F-42C1-AE2D-57220A50F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Website SEO (to do)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4C53D1C-6677-4B79-B494-1AA4FB6E9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2178" y="2133600"/>
            <a:ext cx="8915400" cy="3777622"/>
          </a:xfrm>
        </p:spPr>
        <p:txBody>
          <a:bodyPr/>
          <a:lstStyle/>
          <a:p>
            <a:r>
              <a:rPr lang="en-US" sz="2400" dirty="0"/>
              <a:t>Google friendly pages</a:t>
            </a:r>
          </a:p>
          <a:p>
            <a:r>
              <a:rPr lang="en-US" sz="2400" dirty="0"/>
              <a:t>Sitemap</a:t>
            </a:r>
          </a:p>
          <a:p>
            <a:r>
              <a:rPr lang="en-US" sz="2400" dirty="0"/>
              <a:t>Keywords, Meta-descriptions</a:t>
            </a:r>
          </a:p>
          <a:p>
            <a:r>
              <a:rPr lang="en-US" sz="2400" dirty="0"/>
              <a:t>Google Webmaster account</a:t>
            </a:r>
          </a:p>
          <a:p>
            <a:r>
              <a:rPr lang="en-US" sz="2400" dirty="0"/>
              <a:t>Google Analytics</a:t>
            </a:r>
          </a:p>
          <a:p>
            <a:r>
              <a:rPr lang="en-US" sz="2400" dirty="0"/>
              <a:t>Website submission on search engines, blogs, forums, other pages</a:t>
            </a:r>
          </a:p>
          <a:p>
            <a:endParaRPr lang="en-US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A62C77A-7164-413D-8984-B457A7950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632" y="1905000"/>
            <a:ext cx="3924509" cy="249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41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041BB50-E6C1-4753-B76B-F79C27260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Next step for all partners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3F9A8EC-DD5C-49B9-9F25-0D50D48C6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3777622"/>
          </a:xfrm>
        </p:spPr>
        <p:txBody>
          <a:bodyPr>
            <a:normAutofit/>
          </a:bodyPr>
          <a:lstStyle/>
          <a:p>
            <a:r>
              <a:rPr lang="en-US" sz="1800" b="0" i="0" u="none" strike="noStrike" baseline="0" dirty="0"/>
              <a:t>Display on your website a description of the project and a banner linked to the WAY website and FB page</a:t>
            </a:r>
          </a:p>
          <a:p>
            <a:r>
              <a:rPr lang="en-US" sz="1800" b="0" i="0" u="none" strike="noStrike" baseline="0" dirty="0"/>
              <a:t>Share on your Facebook page every content, and maybe translating it into your own language</a:t>
            </a:r>
          </a:p>
          <a:p>
            <a:r>
              <a:rPr lang="en-US" sz="1800" b="0" i="0" u="none" strike="noStrike" baseline="0" dirty="0"/>
              <a:t>Define a person to be in charge of sharing contents from the WAY FB page, or of creating original contents related to the project and share it</a:t>
            </a:r>
            <a:endParaRPr lang="en-US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3AB9E79-AE90-4B71-B5C5-009BE12B7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605" y="4521904"/>
            <a:ext cx="4050821" cy="202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77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51ABDC6-8B2B-4707-ACCA-B84EAB3B3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Tags to use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09CF5D6-DABE-4D31-9AE3-8780DB1AA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800" b="0" i="0" u="none" strike="noStrike" baseline="0" dirty="0"/>
          </a:p>
          <a:p>
            <a:r>
              <a:rPr lang="en-US" sz="1800" b="0" i="0" u="none" strike="noStrike" baseline="0" dirty="0" err="1"/>
              <a:t>Ecepaa</a:t>
            </a:r>
            <a:r>
              <a:rPr lang="en-US" sz="1800" b="0" i="0" u="none" strike="noStrike" baseline="0" dirty="0"/>
              <a:t> @Ecepaa</a:t>
            </a:r>
          </a:p>
          <a:p>
            <a:r>
              <a:rPr lang="en-US" sz="1800" b="0" i="0" u="none" strike="noStrike" baseline="0" dirty="0" err="1"/>
              <a:t>Fundacion</a:t>
            </a:r>
            <a:r>
              <a:rPr lang="en-US" sz="1800" b="0" i="0" u="none" strike="noStrike" baseline="0" dirty="0"/>
              <a:t> Red </a:t>
            </a:r>
            <a:r>
              <a:rPr lang="en-US" sz="1800" b="0" i="0" u="none" strike="noStrike" baseline="0" dirty="0" err="1"/>
              <a:t>Incola</a:t>
            </a:r>
            <a:r>
              <a:rPr lang="en-US" sz="1800" b="0" i="0" u="none" strike="noStrike" baseline="0" dirty="0"/>
              <a:t> @redincola</a:t>
            </a:r>
          </a:p>
          <a:p>
            <a:r>
              <a:rPr lang="en-US" sz="1800" b="0" i="0" u="none" strike="noStrike" baseline="0" dirty="0"/>
              <a:t>The 2nd Vocational High School of </a:t>
            </a:r>
            <a:r>
              <a:rPr lang="en-US" sz="1800" b="0" i="0" u="none" strike="noStrike" baseline="0" dirty="0" err="1"/>
              <a:t>Katerini</a:t>
            </a:r>
            <a:r>
              <a:rPr lang="en-US" sz="1800" b="0" i="0" u="none" strike="noStrike" baseline="0" dirty="0"/>
              <a:t> @2epal.katerinis</a:t>
            </a:r>
          </a:p>
          <a:p>
            <a:r>
              <a:rPr lang="en-US" dirty="0"/>
              <a:t>I.I.S </a:t>
            </a:r>
            <a:r>
              <a:rPr lang="en-US" dirty="0" err="1"/>
              <a:t>Laeng</a:t>
            </a:r>
            <a:r>
              <a:rPr lang="en-US" dirty="0"/>
              <a:t> </a:t>
            </a:r>
            <a:r>
              <a:rPr lang="en-US" dirty="0" err="1"/>
              <a:t>Meucci</a:t>
            </a:r>
            <a:r>
              <a:rPr lang="en-US" dirty="0"/>
              <a:t> @iisLaengMeucci</a:t>
            </a:r>
          </a:p>
          <a:p>
            <a:r>
              <a:rPr lang="pt-BR" dirty="0"/>
              <a:t>Agrupamento de Escolas de Silves @secundaria.silves</a:t>
            </a:r>
          </a:p>
          <a:p>
            <a:r>
              <a:rPr lang="en-US" dirty="0"/>
              <a:t>The </a:t>
            </a:r>
            <a:r>
              <a:rPr lang="en-US" dirty="0" err="1"/>
              <a:t>Autokreacja</a:t>
            </a:r>
            <a:r>
              <a:rPr lang="en-US" dirty="0"/>
              <a:t> Foundation @annalindhfoundation</a:t>
            </a:r>
          </a:p>
          <a:p>
            <a:r>
              <a:rPr lang="it-IT" dirty="0"/>
              <a:t>Università Degli Studi Di Milano-Bicocca @bicocca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385716"/>
      </p:ext>
    </p:extLst>
  </p:cSld>
  <p:clrMapOvr>
    <a:masterClrMapping/>
  </p:clrMapOvr>
</p:sld>
</file>

<file path=ppt/theme/theme1.xml><?xml version="1.0" encoding="utf-8"?>
<a:theme xmlns:a="http://schemas.openxmlformats.org/drawingml/2006/main" name="Θρόισμα">
  <a:themeElements>
    <a:clrScheme name="Θρόισμα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Θρόισμα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Θρόισμα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85</TotalTime>
  <Words>430</Words>
  <Application>Microsoft Office PowerPoint</Application>
  <PresentationFormat>Ευρεία οθόνη</PresentationFormat>
  <Paragraphs>66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Θρόισμα</vt:lpstr>
      <vt:lpstr>Whole-school Approach  for Youth with migrant background </vt:lpstr>
      <vt:lpstr>Agenda  First Transnational meeting  Valladolid, 20-21 October 2021</vt:lpstr>
      <vt:lpstr>WAY Logo</vt:lpstr>
      <vt:lpstr>Dissemination Strategy</vt:lpstr>
      <vt:lpstr>Facebook – Social Media</vt:lpstr>
      <vt:lpstr>Website :  way-project.eu</vt:lpstr>
      <vt:lpstr>Website SEO (to do)</vt:lpstr>
      <vt:lpstr>Next step for all partners</vt:lpstr>
      <vt:lpstr>Tags to use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dsidir</dc:creator>
  <cp:lastModifiedBy>dsidir</cp:lastModifiedBy>
  <cp:revision>14</cp:revision>
  <dcterms:created xsi:type="dcterms:W3CDTF">2021-09-20T11:29:35Z</dcterms:created>
  <dcterms:modified xsi:type="dcterms:W3CDTF">2021-10-09T11:57:29Z</dcterms:modified>
</cp:coreProperties>
</file>