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964ECE-6F05-4053-9797-54C2B9695EDC}" type="datetimeFigureOut">
              <a:rPr lang="el-GR" smtClean="0"/>
              <a:pPr/>
              <a:t>28/11/2019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AD3FC65-918F-46CF-BBBC-EA8D5B19BD3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IHAVET+ </a:t>
            </a:r>
            <a:r>
              <a:rPr lang="en-US" b="1" dirty="0"/>
              <a:t>Questionnaire Results for Parents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Random Sample on 2nd Vocational School of Katerini</a:t>
            </a:r>
            <a:endParaRPr lang="el-GR" dirty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3" y="4608031"/>
            <a:ext cx="1642775" cy="131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4608031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60648"/>
            <a:ext cx="2448549" cy="131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4384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Student’s COUNTRY OF BIRTH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854" y="980728"/>
            <a:ext cx="5673551" cy="38230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6226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would you like to learn more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560840" cy="39620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58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PARENTS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EDUCAtion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408712" cy="3682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77301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534" y="94192"/>
            <a:ext cx="7520940" cy="54864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More results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476672"/>
            <a:ext cx="856895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All the students (100%) come to the school by </a:t>
            </a:r>
            <a:r>
              <a:rPr lang="en-US" dirty="0" smtClean="0"/>
              <a:t>bus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About 80% of the students believe that that have a normal relationship with their </a:t>
            </a:r>
            <a:r>
              <a:rPr lang="en-US" dirty="0" smtClean="0"/>
              <a:t>teachers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23% got sometime a conflict with a teacher because of his/her </a:t>
            </a:r>
            <a:r>
              <a:rPr lang="en-US" dirty="0" smtClean="0"/>
              <a:t>attitude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Half of the students (52%) answered that sometime they have been </a:t>
            </a:r>
            <a:r>
              <a:rPr lang="en-US" dirty="0" smtClean="0"/>
              <a:t>bullied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Around 70% of the students replied that they want to change something at the education </a:t>
            </a:r>
            <a:r>
              <a:rPr lang="en-US" dirty="0" smtClean="0"/>
              <a:t>system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All of the students (100%) answered that they stay with their family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About 20% of the students don’t stay with both their </a:t>
            </a:r>
            <a:r>
              <a:rPr lang="en-US" dirty="0" smtClean="0"/>
              <a:t>parents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About 90% of the students answered that they choose their school together with their parents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83492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IHAVET+ </a:t>
            </a:r>
            <a:r>
              <a:rPr lang="en-US" b="1" dirty="0"/>
              <a:t>Questionnaire Results for </a:t>
            </a:r>
            <a:r>
              <a:rPr lang="en-US" b="1" dirty="0" smtClean="0"/>
              <a:t>teachers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Random Sample on 2nd Vocational School of Katerini</a:t>
            </a:r>
            <a:endParaRPr lang="el-GR" dirty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3" y="4608031"/>
            <a:ext cx="1642775" cy="131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608031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2448549" cy="13117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4384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Teacher’s age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17158"/>
            <a:ext cx="6264695" cy="3752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6226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95% want to change something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to change ?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78929"/>
            <a:ext cx="6984776" cy="3826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582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534" y="94192"/>
            <a:ext cx="7520940" cy="54864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More results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48680"/>
            <a:ext cx="856895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About 60% of the teachers have no specific skills in order to teach students with migrant </a:t>
            </a:r>
            <a:r>
              <a:rPr lang="en-US" dirty="0" smtClean="0"/>
              <a:t>background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Almost all of the teachers (except one) answered that take into consideration past experiences and/or skills of the </a:t>
            </a:r>
            <a:r>
              <a:rPr lang="en-US" dirty="0" smtClean="0"/>
              <a:t>children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Concerning the difficulties that immigrant students have, most of the teachers answered that the problems are related to the language.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90% of the teachers answered that migrant children integrated into the </a:t>
            </a:r>
            <a:r>
              <a:rPr lang="en-US" dirty="0" smtClean="0"/>
              <a:t>class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80% </a:t>
            </a:r>
            <a:r>
              <a:rPr lang="en-US" dirty="0"/>
              <a:t>of the teachers answered that the relationship with parents of students with migrant background is </a:t>
            </a:r>
            <a:r>
              <a:rPr lang="en-US" dirty="0" smtClean="0"/>
              <a:t>scarce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95% of the teachers answered that they update the parents about the goals achieved by their children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8349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PARENTS GENDER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5136" y="1143388"/>
            <a:ext cx="5175953" cy="349331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5148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PARENTS COUNTRY OF BIRTH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3929" y="1124744"/>
            <a:ext cx="6192688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6226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PARENTS AGE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408712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58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PARENTS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EDUCAtion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408712" cy="3682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7730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PARENTS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EDUCAtion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408712" cy="3682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754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534" y="94192"/>
            <a:ext cx="7520940" cy="54864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More results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48680"/>
            <a:ext cx="856895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94% of the parents have a job either part time or full time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Most </a:t>
            </a:r>
            <a:r>
              <a:rPr lang="en-US" dirty="0"/>
              <a:t>of them work on an unskilled </a:t>
            </a:r>
            <a:r>
              <a:rPr lang="en-US" dirty="0" smtClean="0"/>
              <a:t>work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40% of the parents have some problems with the language, either on speaking, writing or even </a:t>
            </a:r>
            <a:r>
              <a:rPr lang="en-US" dirty="0" smtClean="0"/>
              <a:t>reading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Only half of them know the student’s teachers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ess </a:t>
            </a:r>
            <a:r>
              <a:rPr lang="en-US" dirty="0"/>
              <a:t>than 20% participate on the elections of the collegiate bodies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Half of the parents answered that teacher is person to be </a:t>
            </a:r>
            <a:r>
              <a:rPr lang="en-US" dirty="0" smtClean="0"/>
              <a:t>respected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than 50% answered that they want their kid to go to </a:t>
            </a:r>
            <a:r>
              <a:rPr lang="en-US" dirty="0" smtClean="0"/>
              <a:t>University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About 60% of them answered that they want to change something to the </a:t>
            </a:r>
            <a:r>
              <a:rPr lang="en-US" dirty="0" smtClean="0"/>
              <a:t>education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over 70% answered that the education system provides adequate skills for the labor market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8349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IHAVET+ </a:t>
            </a:r>
            <a:r>
              <a:rPr lang="en-US" b="1" dirty="0"/>
              <a:t>Questionnaire Results for </a:t>
            </a:r>
            <a:r>
              <a:rPr lang="en-US" b="1" dirty="0" smtClean="0"/>
              <a:t>students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Random Sample on 2nd Vocational School of Katerini</a:t>
            </a:r>
            <a:endParaRPr lang="el-GR" dirty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3" y="4608031"/>
            <a:ext cx="1642775" cy="131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608031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2448549" cy="13117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438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Student’s GENDER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5301209"/>
            <a:ext cx="1310400" cy="131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7"/>
            <a:ext cx="2448549" cy="13117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5" y="5301208"/>
            <a:ext cx="1644432" cy="131172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3588"/>
            <a:ext cx="6120680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5148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156</TotalTime>
  <Words>425</Words>
  <Application>Microsoft Office PowerPoint</Application>
  <PresentationFormat>Προβολή στην οθόνη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Angles</vt:lpstr>
      <vt:lpstr>IHAVET+ Questionnaire Results for Parents </vt:lpstr>
      <vt:lpstr>PARENTS GENDER</vt:lpstr>
      <vt:lpstr>PARENTS COUNTRY OF BIRTH</vt:lpstr>
      <vt:lpstr>PARENTS AGE</vt:lpstr>
      <vt:lpstr>PARENTS EDUCAtion</vt:lpstr>
      <vt:lpstr>PARENTS EDUCAtion</vt:lpstr>
      <vt:lpstr>More results</vt:lpstr>
      <vt:lpstr>IHAVET+ Questionnaire Results for students </vt:lpstr>
      <vt:lpstr>Student’s GENDER</vt:lpstr>
      <vt:lpstr>Student’s COUNTRY OF BIRTH</vt:lpstr>
      <vt:lpstr>What would you like to learn more</vt:lpstr>
      <vt:lpstr>PARENTS EDUCAtion</vt:lpstr>
      <vt:lpstr>More results</vt:lpstr>
      <vt:lpstr>IHAVET+ Questionnaire Results for teachers </vt:lpstr>
      <vt:lpstr>Teacher’s age</vt:lpstr>
      <vt:lpstr>95% want to change something What to change ?</vt:lpstr>
      <vt:lpstr>More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IHAVET+ Questionnaire Results for Parents</dc:title>
  <dc:creator>dsidir</dc:creator>
  <cp:lastModifiedBy>2epal-it</cp:lastModifiedBy>
  <cp:revision>4</cp:revision>
  <dcterms:created xsi:type="dcterms:W3CDTF">2019-11-09T20:08:10Z</dcterms:created>
  <dcterms:modified xsi:type="dcterms:W3CDTF">2019-11-28T16:47:19Z</dcterms:modified>
</cp:coreProperties>
</file>